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2" r:id="rId2"/>
    <p:sldId id="263" r:id="rId3"/>
    <p:sldId id="264" r:id="rId4"/>
    <p:sldId id="265" r:id="rId5"/>
    <p:sldId id="266" r:id="rId6"/>
    <p:sldId id="267" r:id="rId7"/>
    <p:sldId id="256" r:id="rId8"/>
    <p:sldId id="268" r:id="rId9"/>
    <p:sldId id="269" r:id="rId10"/>
    <p:sldId id="261" r:id="rId11"/>
    <p:sldId id="260" r:id="rId12"/>
    <p:sldId id="274" r:id="rId13"/>
    <p:sldId id="258" r:id="rId14"/>
    <p:sldId id="25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4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E24A7-DAC7-42FA-8EEB-4E52415C4791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25E1050B-E85F-4C3B-897C-C3F1887AD2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E24A7-DAC7-42FA-8EEB-4E52415C4791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1050B-E85F-4C3B-897C-C3F1887AD2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E24A7-DAC7-42FA-8EEB-4E52415C4791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1050B-E85F-4C3B-897C-C3F1887AD2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E24A7-DAC7-42FA-8EEB-4E52415C4791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1050B-E85F-4C3B-897C-C3F1887AD2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E24A7-DAC7-42FA-8EEB-4E52415C4791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1050B-E85F-4C3B-897C-C3F1887AD2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E24A7-DAC7-42FA-8EEB-4E52415C4791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1050B-E85F-4C3B-897C-C3F1887AD2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E24A7-DAC7-42FA-8EEB-4E52415C4791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1050B-E85F-4C3B-897C-C3F1887AD2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E24A7-DAC7-42FA-8EEB-4E52415C4791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1050B-E85F-4C3B-897C-C3F1887AD2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E24A7-DAC7-42FA-8EEB-4E52415C4791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1050B-E85F-4C3B-897C-C3F1887AD2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E24A7-DAC7-42FA-8EEB-4E52415C4791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1050B-E85F-4C3B-897C-C3F1887AD2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E24A7-DAC7-42FA-8EEB-4E52415C4791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1050B-E85F-4C3B-897C-C3F1887AD2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13E24A7-DAC7-42FA-8EEB-4E52415C4791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25E1050B-E85F-4C3B-897C-C3F1887AD2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/>
              <a:t>у</a:t>
            </a:r>
            <a:r>
              <a:rPr lang="ru-RU" b="1" dirty="0" err="1" smtClean="0"/>
              <a:t>ЛЫБКА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Солнце раньше проснулось,</a:t>
            </a:r>
          </a:p>
          <a:p>
            <a:pPr marL="0" indent="0">
              <a:buNone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Встал пораньше и я.</a:t>
            </a:r>
          </a:p>
          <a:p>
            <a:pPr marL="0" indent="0">
              <a:buNone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Здравствуй, школа родная,</a:t>
            </a:r>
          </a:p>
          <a:p>
            <a:pPr marL="0" indent="0">
              <a:buNone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С добрым утром тебя!</a:t>
            </a:r>
          </a:p>
          <a:p>
            <a:pPr marL="0" indent="0">
              <a:buNone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Мне друзья улыбнулись – </a:t>
            </a:r>
          </a:p>
          <a:p>
            <a:pPr marL="0" indent="0">
              <a:buNone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Улыбнулась и я!</a:t>
            </a:r>
          </a:p>
          <a:p>
            <a:endParaRPr lang="ru-RU" dirty="0"/>
          </a:p>
        </p:txBody>
      </p:sp>
      <p:pic>
        <p:nvPicPr>
          <p:cNvPr id="6" name="Объект 5" descr="https://bipbap.ru/wp-content/uploads/2021/04/25921fa7b169c5bc5c21b5f93f0d2243.jpg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8200" y="1883840"/>
            <a:ext cx="4038600" cy="407774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308767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Documents and Settings\Admin\Рабочий стол\item_387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2" cy="6587584"/>
          </a:xfrm>
          <a:prstGeom prst="rect">
            <a:avLst/>
          </a:prstGeom>
          <a:noFill/>
        </p:spPr>
      </p:pic>
      <p:sp>
        <p:nvSpPr>
          <p:cNvPr id="6" name="Табличка 5"/>
          <p:cNvSpPr/>
          <p:nvPr/>
        </p:nvSpPr>
        <p:spPr>
          <a:xfrm>
            <a:off x="714348" y="642918"/>
            <a:ext cx="7643866" cy="714380"/>
          </a:xfrm>
          <a:prstGeom prst="plaque">
            <a:avLst/>
          </a:prstGeom>
          <a:solidFill>
            <a:schemeClr val="dk1">
              <a:alpha val="63000"/>
            </a:schemeClr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642918"/>
            <a:ext cx="7358114" cy="642942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/>
            </a:r>
            <a:br>
              <a:rPr lang="ru-RU" sz="3600" b="1" dirty="0" smtClean="0">
                <a:solidFill>
                  <a:schemeClr val="bg1"/>
                </a:solidFill>
              </a:rPr>
            </a:br>
            <a:r>
              <a:rPr lang="ru-RU" sz="3600" b="1" dirty="0" smtClean="0">
                <a:solidFill>
                  <a:schemeClr val="bg1"/>
                </a:solidFill>
              </a:rPr>
              <a:t>Легенда </a:t>
            </a:r>
            <a:r>
              <a:rPr lang="ru-RU" sz="3600" b="1" dirty="0">
                <a:solidFill>
                  <a:schemeClr val="bg1"/>
                </a:solidFill>
              </a:rPr>
              <a:t>о шахматах и зерне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7" name="Picture 8" descr="https://i48.fastpic.org/big/2013/0713/91/fe3257f432fd406fdae7bb45b7c4bb91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43" r="12214" b="9977"/>
          <a:stretch/>
        </p:blipFill>
        <p:spPr bwMode="auto">
          <a:xfrm>
            <a:off x="1547664" y="1700808"/>
            <a:ext cx="5688632" cy="4464496"/>
          </a:xfrm>
          <a:prstGeom prst="rect">
            <a:avLst/>
          </a:prstGeom>
          <a:noFill/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Documents and Settings\Admin\Рабочий стол\item_387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2" cy="6587584"/>
          </a:xfrm>
          <a:prstGeom prst="rect">
            <a:avLst/>
          </a:prstGeom>
          <a:noFill/>
        </p:spPr>
      </p:pic>
      <p:sp>
        <p:nvSpPr>
          <p:cNvPr id="6" name="Табличка 5"/>
          <p:cNvSpPr/>
          <p:nvPr/>
        </p:nvSpPr>
        <p:spPr>
          <a:xfrm>
            <a:off x="714348" y="642918"/>
            <a:ext cx="7643866" cy="714380"/>
          </a:xfrm>
          <a:prstGeom prst="plaque">
            <a:avLst/>
          </a:prstGeom>
          <a:solidFill>
            <a:schemeClr val="dk1">
              <a:alpha val="63000"/>
            </a:schemeClr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Легенда о шахматах и зерне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0" name="Picture 2" descr="https://raskraska1.com/assets/images/resources/1010/raskraski-tsar2.jpg"/>
          <p:cNvPicPr>
            <a:picLocks noGrp="1"/>
          </p:cNvPicPr>
          <p:nvPr>
            <p:ph sz="half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628800"/>
            <a:ext cx="4680520" cy="4680520"/>
          </a:xfrm>
          <a:prstGeom prst="rect">
            <a:avLst/>
          </a:prstGeom>
          <a:noFill/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Documents and Settings\Admin\Рабочий стол\item_387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2" cy="6587584"/>
          </a:xfrm>
          <a:prstGeom prst="rect">
            <a:avLst/>
          </a:prstGeom>
          <a:noFill/>
        </p:spPr>
      </p:pic>
      <p:sp>
        <p:nvSpPr>
          <p:cNvPr id="6" name="Табличка 5"/>
          <p:cNvSpPr/>
          <p:nvPr/>
        </p:nvSpPr>
        <p:spPr>
          <a:xfrm>
            <a:off x="714348" y="642918"/>
            <a:ext cx="7643866" cy="714380"/>
          </a:xfrm>
          <a:prstGeom prst="plaque">
            <a:avLst/>
          </a:prstGeom>
          <a:solidFill>
            <a:schemeClr val="dk1">
              <a:alpha val="63000"/>
            </a:schemeClr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Легенда о шахматах и зерне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1" name="Picture 10" descr="https://i.pinimg.com/originals/ff/03/23/ff0323facbbe0d5c21c9b517977d0324.jpg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79712" y="1700808"/>
            <a:ext cx="5112568" cy="4680520"/>
          </a:xfrm>
          <a:prstGeom prst="rect">
            <a:avLst/>
          </a:prstGeom>
          <a:noFill/>
          <a:extLst/>
        </p:spPr>
      </p:pic>
    </p:spTree>
    <p:extLst>
      <p:ext uri="{BB962C8B-B14F-4D97-AF65-F5344CB8AC3E}">
        <p14:creationId xmlns:p14="http://schemas.microsoft.com/office/powerpoint/2010/main" val="3973217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Documents and Settings\Admin\Рабочий стол\item_387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2" cy="6587584"/>
          </a:xfrm>
          <a:prstGeom prst="rect">
            <a:avLst/>
          </a:prstGeom>
          <a:noFill/>
        </p:spPr>
      </p:pic>
      <p:sp>
        <p:nvSpPr>
          <p:cNvPr id="6" name="Табличка 5"/>
          <p:cNvSpPr/>
          <p:nvPr/>
        </p:nvSpPr>
        <p:spPr>
          <a:xfrm>
            <a:off x="714348" y="642918"/>
            <a:ext cx="7643866" cy="714380"/>
          </a:xfrm>
          <a:prstGeom prst="plaque">
            <a:avLst/>
          </a:prstGeom>
          <a:solidFill>
            <a:schemeClr val="dk1">
              <a:alpha val="63000"/>
            </a:schemeClr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642918"/>
            <a:ext cx="7358114" cy="642942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Легенда о шахматах и зерне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7" name="Рисунок 6" descr="https://ds03.infourok.ru/uploads/ex/0afb/0003183a-38508146/img10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60" t="20940" r="11859" b="17948"/>
          <a:stretch/>
        </p:blipFill>
        <p:spPr bwMode="auto">
          <a:xfrm>
            <a:off x="1043608" y="1700808"/>
            <a:ext cx="6480720" cy="446449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Documents and Settings\Admin\Рабочий стол\item_387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2" cy="6587584"/>
          </a:xfrm>
          <a:prstGeom prst="rect">
            <a:avLst/>
          </a:prstGeom>
          <a:noFill/>
        </p:spPr>
      </p:pic>
      <p:sp>
        <p:nvSpPr>
          <p:cNvPr id="6" name="Табличка 5"/>
          <p:cNvSpPr/>
          <p:nvPr/>
        </p:nvSpPr>
        <p:spPr>
          <a:xfrm>
            <a:off x="714348" y="642918"/>
            <a:ext cx="7643866" cy="714380"/>
          </a:xfrm>
          <a:prstGeom prst="plaque">
            <a:avLst/>
          </a:prstGeom>
          <a:solidFill>
            <a:schemeClr val="dk1">
              <a:alpha val="63000"/>
            </a:schemeClr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928662" y="714356"/>
            <a:ext cx="7286676" cy="642942"/>
          </a:xfrm>
        </p:spPr>
        <p:txBody>
          <a:bodyPr>
            <a:norm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Выбери предложение , в котором говорится о том, почему король полюбил играть </a:t>
            </a:r>
            <a:r>
              <a:rPr lang="ru-RU" sz="16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в шахматы.</a:t>
            </a:r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642910" y="1600200"/>
            <a:ext cx="7858180" cy="4525963"/>
          </a:xfrm>
        </p:spPr>
        <p:txBody>
          <a:bodyPr/>
          <a:lstStyle/>
          <a:p>
            <a:r>
              <a:rPr lang="ru-RU" b="1" i="1" dirty="0" smtClean="0"/>
              <a:t>1.Тот </a:t>
            </a:r>
            <a:r>
              <a:rPr lang="ru-RU" b="1" i="1" dirty="0"/>
              <a:t>объяснил, что царь привык побеждать врага силой, что в шахматах невозможно</a:t>
            </a:r>
            <a:r>
              <a:rPr lang="ru-RU" dirty="0"/>
              <a:t>. </a:t>
            </a:r>
            <a:endParaRPr lang="ru-RU" dirty="0" smtClean="0"/>
          </a:p>
          <a:p>
            <a:endParaRPr lang="ru-RU" dirty="0"/>
          </a:p>
          <a:p>
            <a:r>
              <a:rPr lang="ru-RU" b="1" dirty="0" smtClean="0"/>
              <a:t>2</a:t>
            </a:r>
            <a:r>
              <a:rPr lang="ru-RU" dirty="0" smtClean="0"/>
              <a:t>.</a:t>
            </a:r>
            <a:r>
              <a:rPr lang="ru-RU" b="1" i="1" dirty="0" smtClean="0"/>
              <a:t>Испытывая </a:t>
            </a:r>
            <a:r>
              <a:rPr lang="ru-RU" b="1" i="1" dirty="0"/>
              <a:t>благодарность к своему слуге, подарившем ему игру, царь предложил ему горы  золота.</a:t>
            </a:r>
            <a:r>
              <a:rPr lang="ru-RU" dirty="0"/>
              <a:t> </a:t>
            </a:r>
            <a:endParaRPr lang="ru-RU" dirty="0" smtClean="0"/>
          </a:p>
          <a:p>
            <a:endParaRPr lang="ru-RU" dirty="0" smtClean="0"/>
          </a:p>
          <a:p>
            <a:r>
              <a:rPr lang="ru-RU" b="1" i="1" dirty="0" smtClean="0"/>
              <a:t>3.Поняв </a:t>
            </a:r>
            <a:r>
              <a:rPr lang="ru-RU" b="1" i="1" dirty="0"/>
              <a:t>это, царь осознал всю безграничность тайн шахмат и навсегда полюбил </a:t>
            </a:r>
            <a:r>
              <a:rPr lang="ru-RU" b="1" i="1" dirty="0" smtClean="0"/>
              <a:t>их.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Documents and Settings\Admin\Рабочий стол\item_387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2" cy="6587584"/>
          </a:xfrm>
          <a:prstGeom prst="rect">
            <a:avLst/>
          </a:prstGeom>
          <a:noFill/>
        </p:spPr>
      </p:pic>
      <p:sp>
        <p:nvSpPr>
          <p:cNvPr id="6" name="Табличка 5"/>
          <p:cNvSpPr/>
          <p:nvPr/>
        </p:nvSpPr>
        <p:spPr>
          <a:xfrm>
            <a:off x="714348" y="642918"/>
            <a:ext cx="7643866" cy="714380"/>
          </a:xfrm>
          <a:prstGeom prst="plaque">
            <a:avLst/>
          </a:prstGeom>
          <a:solidFill>
            <a:schemeClr val="dk1">
              <a:alpha val="63000"/>
            </a:schemeClr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928662" y="714356"/>
            <a:ext cx="7286676" cy="2138580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b="1" dirty="0" smtClean="0"/>
              <a:t>Продолжите  </a:t>
            </a:r>
            <a:r>
              <a:rPr lang="ru-RU" sz="3600" b="1" dirty="0"/>
              <a:t>предложение. Подчеркните подходящее слово в скобках.</a:t>
            </a:r>
            <a:br>
              <a:rPr lang="ru-RU" sz="3600" b="1" dirty="0"/>
            </a:b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323528" y="3645025"/>
            <a:ext cx="8177562" cy="1872208"/>
          </a:xfrm>
        </p:spPr>
        <p:txBody>
          <a:bodyPr/>
          <a:lstStyle/>
          <a:p>
            <a:r>
              <a:rPr lang="ru-RU" sz="4000" b="1" i="1" dirty="0"/>
              <a:t>Ценность игры в шахматы в (красоте, силе, мудрости). </a:t>
            </a:r>
            <a:endParaRPr lang="ru-RU" sz="4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5655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Documents and Settings\Admin\Рабочий стол\item_387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2" cy="6587584"/>
          </a:xfrm>
          <a:prstGeom prst="rect">
            <a:avLst/>
          </a:prstGeom>
          <a:noFill/>
        </p:spPr>
      </p:pic>
      <p:sp>
        <p:nvSpPr>
          <p:cNvPr id="6" name="Табличка 5"/>
          <p:cNvSpPr/>
          <p:nvPr/>
        </p:nvSpPr>
        <p:spPr>
          <a:xfrm>
            <a:off x="714348" y="642918"/>
            <a:ext cx="7643866" cy="714380"/>
          </a:xfrm>
          <a:prstGeom prst="plaque">
            <a:avLst/>
          </a:prstGeom>
          <a:solidFill>
            <a:schemeClr val="dk1">
              <a:alpha val="63000"/>
            </a:schemeClr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928662" y="714356"/>
            <a:ext cx="7286676" cy="642942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Прочитайте предложение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642910" y="1600200"/>
            <a:ext cx="7858180" cy="4525963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ru-RU" sz="3600" b="1" i="1" dirty="0"/>
              <a:t>Тогда Баграм стал </a:t>
            </a:r>
            <a:r>
              <a:rPr lang="ru-RU" sz="3600" b="1" dirty="0">
                <a:solidFill>
                  <a:srgbClr val="C00000"/>
                </a:solidFill>
              </a:rPr>
              <a:t>тщательно</a:t>
            </a:r>
            <a:r>
              <a:rPr lang="ru-RU" sz="3600" b="1" i="1" dirty="0"/>
              <a:t> </a:t>
            </a:r>
            <a:r>
              <a:rPr lang="ru-RU" sz="3600" b="1" i="1" dirty="0" smtClean="0"/>
              <a:t>обдумывать </a:t>
            </a:r>
            <a:r>
              <a:rPr lang="ru-RU" sz="3600" b="1" i="1" dirty="0"/>
              <a:t>все свои </a:t>
            </a:r>
            <a:r>
              <a:rPr lang="ru-RU" sz="3600" b="1" i="1" dirty="0" smtClean="0"/>
              <a:t>шаги.</a:t>
            </a:r>
          </a:p>
          <a:p>
            <a:pPr marL="114300" indent="0">
              <a:buNone/>
            </a:pPr>
            <a:endParaRPr lang="ru-RU" sz="3600" b="1" i="1" dirty="0"/>
          </a:p>
          <a:p>
            <a:pPr marL="114300" indent="0">
              <a:buNone/>
            </a:pPr>
            <a:r>
              <a:rPr lang="ru-RU" sz="3600" b="1" i="1" dirty="0"/>
              <a:t>внимательно   </a:t>
            </a:r>
            <a:r>
              <a:rPr lang="ru-RU" sz="3600" b="1" i="1" dirty="0" smtClean="0"/>
              <a:t>      небрежно      </a:t>
            </a:r>
            <a:r>
              <a:rPr lang="ru-RU" sz="3600" b="1" i="1" dirty="0"/>
              <a:t>аккуратно    </a:t>
            </a:r>
            <a:r>
              <a:rPr lang="ru-RU" sz="3600" b="1" i="1" dirty="0" smtClean="0"/>
              <a:t>          хорошо</a:t>
            </a:r>
            <a:endParaRPr lang="ru-RU" sz="3600" b="1" dirty="0"/>
          </a:p>
          <a:p>
            <a:pPr marL="114300" indent="0">
              <a:buNone/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669603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Documents and Settings\Admin\Рабочий стол\item_387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2" cy="6587584"/>
          </a:xfrm>
          <a:prstGeom prst="rect">
            <a:avLst/>
          </a:prstGeom>
          <a:noFill/>
        </p:spPr>
      </p:pic>
      <p:sp>
        <p:nvSpPr>
          <p:cNvPr id="6" name="Табличка 5"/>
          <p:cNvSpPr/>
          <p:nvPr/>
        </p:nvSpPr>
        <p:spPr>
          <a:xfrm>
            <a:off x="714348" y="642918"/>
            <a:ext cx="7643866" cy="714380"/>
          </a:xfrm>
          <a:prstGeom prst="plaque">
            <a:avLst/>
          </a:prstGeom>
          <a:solidFill>
            <a:schemeClr val="dk1">
              <a:alpha val="63000"/>
            </a:schemeClr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928662" y="714356"/>
            <a:ext cx="7286676" cy="986452"/>
          </a:xfrm>
        </p:spPr>
        <p:txBody>
          <a:bodyPr>
            <a:normAutofit fontScale="90000"/>
          </a:bodyPr>
          <a:lstStyle/>
          <a:p>
            <a:r>
              <a:rPr lang="ru-RU" sz="3600" b="1" dirty="0"/>
              <a:t/>
            </a:r>
            <a:br>
              <a:rPr lang="ru-RU" sz="3600" b="1" dirty="0"/>
            </a:br>
            <a:r>
              <a:rPr lang="ru-RU" sz="3600" b="1" dirty="0" smtClean="0">
                <a:solidFill>
                  <a:schemeClr val="bg1"/>
                </a:solidFill>
              </a:rPr>
              <a:t>Легенда </a:t>
            </a:r>
            <a:r>
              <a:rPr lang="ru-RU" sz="3600" b="1" dirty="0">
                <a:solidFill>
                  <a:schemeClr val="bg1"/>
                </a:solidFill>
              </a:rPr>
              <a:t>о братьях Гаве и </a:t>
            </a:r>
            <a:r>
              <a:rPr lang="ru-RU" sz="3600" b="1" dirty="0" err="1">
                <a:solidFill>
                  <a:schemeClr val="tx1"/>
                </a:solidFill>
              </a:rPr>
              <a:t>Талханде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9" name="Picture 2" descr="Легенда о братьях Гаве и Талханде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893" y="1628800"/>
            <a:ext cx="6984775" cy="4818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1740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Documents and Settings\Admin\Рабочий стол\item_387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2" cy="6587584"/>
          </a:xfrm>
          <a:prstGeom prst="rect">
            <a:avLst/>
          </a:prstGeom>
          <a:noFill/>
        </p:spPr>
      </p:pic>
      <p:sp>
        <p:nvSpPr>
          <p:cNvPr id="6" name="Табличка 5"/>
          <p:cNvSpPr/>
          <p:nvPr/>
        </p:nvSpPr>
        <p:spPr>
          <a:xfrm>
            <a:off x="714348" y="642918"/>
            <a:ext cx="7643866" cy="714380"/>
          </a:xfrm>
          <a:prstGeom prst="plaque">
            <a:avLst/>
          </a:prstGeom>
          <a:solidFill>
            <a:schemeClr val="dk1">
              <a:alpha val="63000"/>
            </a:schemeClr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928662" y="714356"/>
            <a:ext cx="7286676" cy="642942"/>
          </a:xfrm>
        </p:spPr>
        <p:txBody>
          <a:bodyPr>
            <a:normAutofit/>
          </a:bodyPr>
          <a:lstStyle/>
          <a:p>
            <a:r>
              <a:rPr lang="ru-RU" sz="36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Подведем итог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0" name="Объект 9" descr="https://img2.freepng.ru/20181129/ycr/kisspng-thumb-clip-art-hand-vector-graphics-finger-hand-with-fingers-splayed-icon-free-of-78-free-5c0025bab9fad3.5340058315435135307618.jpg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186" y="1752600"/>
            <a:ext cx="7569628" cy="4373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1731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ОТГАДАЙТЕ ЗАГАДКУ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dirty="0">
                <a:solidFill>
                  <a:schemeClr val="accent6">
                    <a:lumMod val="50000"/>
                  </a:schemeClr>
                </a:solidFill>
              </a:rPr>
              <a:t>Пушистая вата</a:t>
            </a:r>
          </a:p>
          <a:p>
            <a:pPr marL="0" indent="0" algn="ctr">
              <a:buNone/>
            </a:pPr>
            <a:r>
              <a:rPr lang="ru-RU" sz="5400" b="1" dirty="0">
                <a:solidFill>
                  <a:schemeClr val="accent6">
                    <a:lumMod val="50000"/>
                  </a:schemeClr>
                </a:solidFill>
              </a:rPr>
              <a:t>Плывет куда-то.</a:t>
            </a:r>
          </a:p>
          <a:p>
            <a:pPr marL="0" indent="0" algn="ctr">
              <a:buNone/>
            </a:pPr>
            <a:r>
              <a:rPr lang="ru-RU" sz="5400" b="1" dirty="0">
                <a:solidFill>
                  <a:schemeClr val="accent6">
                    <a:lumMod val="50000"/>
                  </a:schemeClr>
                </a:solidFill>
              </a:rPr>
              <a:t>Чем вата ниже,</a:t>
            </a:r>
          </a:p>
          <a:p>
            <a:pPr marL="0" indent="0" algn="ctr">
              <a:buNone/>
            </a:pPr>
            <a:r>
              <a:rPr lang="ru-RU" sz="5400" b="1" dirty="0">
                <a:solidFill>
                  <a:schemeClr val="accent6">
                    <a:lumMod val="50000"/>
                  </a:schemeClr>
                </a:solidFill>
              </a:rPr>
              <a:t>Тем дождик ближе</a:t>
            </a:r>
          </a:p>
        </p:txBody>
      </p:sp>
    </p:spTree>
    <p:extLst>
      <p:ext uri="{BB962C8B-B14F-4D97-AF65-F5344CB8AC3E}">
        <p14:creationId xmlns:p14="http://schemas.microsoft.com/office/powerpoint/2010/main" val="408654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художник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9" name="Объект 8" descr="https://i.pinimg.com/originals/13/0a/fa/130afa3cf6cda0602825b56d43538da5.pn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844824"/>
            <a:ext cx="6552728" cy="35283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207953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учёный</a:t>
            </a:r>
            <a:endParaRPr lang="ru-RU" b="1" dirty="0"/>
          </a:p>
        </p:txBody>
      </p:sp>
      <p:pic>
        <p:nvPicPr>
          <p:cNvPr id="4" name="Объект 3" descr="https://stihi.ru/pics/2021/05/28/4401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844824"/>
            <a:ext cx="6624735" cy="41044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198966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музыкант</a:t>
            </a:r>
            <a:endParaRPr lang="ru-RU" b="1" dirty="0"/>
          </a:p>
        </p:txBody>
      </p:sp>
      <p:pic>
        <p:nvPicPr>
          <p:cNvPr id="4" name="Объект 3" descr="https://i.pinimg.com/originals/56/92/30/569230bc56fbc3afbb48f9d3c66c5c1c.pn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772816"/>
            <a:ext cx="5400600" cy="41764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592826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писатель</a:t>
            </a:r>
            <a:endParaRPr lang="ru-RU" b="1" dirty="0"/>
          </a:p>
        </p:txBody>
      </p:sp>
      <p:pic>
        <p:nvPicPr>
          <p:cNvPr id="4" name="Объект 3" descr="https://avatars.mds.yandex.net/get-zen_doc/4467222/pub_601e3754d96a1a50b89a7286_6022774fd6ee57324961aa39/scale_1200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772816"/>
            <a:ext cx="6192687" cy="453650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206961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1.asset.yvimg.kz/userimages/mentol/0b70P9EYo372FKI9wVuRoth6pyYPn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786058"/>
            <a:ext cx="8332816" cy="3840908"/>
          </a:xfrm>
          <a:prstGeom prst="rect">
            <a:avLst/>
          </a:prstGeom>
          <a:noFill/>
        </p:spPr>
      </p:pic>
      <p:pic>
        <p:nvPicPr>
          <p:cNvPr id="1030" name="Picture 6" descr="C:\Documents and Settings\Admin\Рабочий стол\item_387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8858312" cy="6587584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1857364"/>
            <a:ext cx="6400800" cy="642942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история </a:t>
            </a:r>
            <a:r>
              <a:rPr lang="ru-RU" b="1" dirty="0">
                <a:solidFill>
                  <a:schemeClr val="tx1"/>
                </a:solidFill>
              </a:rPr>
              <a:t>возникновения игры в шахматы</a:t>
            </a:r>
            <a:endParaRPr lang="ru-RU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57356" y="1071546"/>
            <a:ext cx="5500726" cy="42862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«Шахматы»</a:t>
            </a:r>
            <a:endParaRPr lang="ru-RU" b="1" dirty="0">
              <a:ln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Лента лицом вниз 5"/>
          <p:cNvSpPr/>
          <p:nvPr/>
        </p:nvSpPr>
        <p:spPr>
          <a:xfrm>
            <a:off x="714348" y="785794"/>
            <a:ext cx="7643866" cy="928694"/>
          </a:xfrm>
          <a:prstGeom prst="ribbon">
            <a:avLst>
              <a:gd name="adj1" fmla="val 16667"/>
              <a:gd name="adj2" fmla="val 72088"/>
            </a:avLst>
          </a:prstGeom>
          <a:effectLst>
            <a:innerShdw blurRad="114300">
              <a:prstClr val="black"/>
            </a:inn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Отгадайте ребус</a:t>
            </a:r>
            <a:endParaRPr lang="ru-RU" dirty="0"/>
          </a:p>
        </p:txBody>
      </p:sp>
      <p:pic>
        <p:nvPicPr>
          <p:cNvPr id="4" name="Picture 5" descr="C:\Users\User\Desktop\легенда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00808"/>
            <a:ext cx="7344815" cy="4176464"/>
          </a:xfrm>
          <a:prstGeom prst="rect">
            <a:avLst/>
          </a:prstGeom>
          <a:noFill/>
          <a:extLst/>
        </p:spPr>
      </p:pic>
    </p:spTree>
    <p:extLst>
      <p:ext uri="{BB962C8B-B14F-4D97-AF65-F5344CB8AC3E}">
        <p14:creationId xmlns:p14="http://schemas.microsoft.com/office/powerpoint/2010/main" val="2885118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1.asset.yvimg.kz/userimages/mentol/0b70P9EYo372FKI9wVuRoth6pyYPn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2786058"/>
            <a:ext cx="8332816" cy="3840908"/>
          </a:xfrm>
          <a:prstGeom prst="rect">
            <a:avLst/>
          </a:prstGeom>
          <a:noFill/>
        </p:spPr>
      </p:pic>
      <p:pic>
        <p:nvPicPr>
          <p:cNvPr id="1030" name="Picture 6" descr="C:\Documents and Settings\Admin\Рабочий стол\item_3874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44" y="142852"/>
            <a:ext cx="8858312" cy="6587584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1857364"/>
            <a:ext cx="6400800" cy="642942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Песенка </a:t>
            </a:r>
            <a:r>
              <a:rPr lang="ru-RU" b="1" dirty="0" err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ошахматах</a:t>
            </a:r>
            <a:r>
              <a:rPr lang="ru-RU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- </a:t>
            </a:r>
            <a:r>
              <a:rPr lang="ru-RU" b="1" dirty="0" err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физкульминутка</a:t>
            </a:r>
            <a:endParaRPr lang="ru-RU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57356" y="1071546"/>
            <a:ext cx="5500726" cy="42862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«Шахматы»</a:t>
            </a:r>
            <a:endParaRPr lang="ru-RU" b="1" dirty="0">
              <a:ln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Лента лицом вниз 5"/>
          <p:cNvSpPr/>
          <p:nvPr/>
        </p:nvSpPr>
        <p:spPr>
          <a:xfrm>
            <a:off x="714348" y="785794"/>
            <a:ext cx="7643866" cy="928694"/>
          </a:xfrm>
          <a:prstGeom prst="ribbon">
            <a:avLst>
              <a:gd name="adj1" fmla="val 16667"/>
              <a:gd name="adj2" fmla="val 72088"/>
            </a:avLst>
          </a:prstGeom>
          <a:effectLst>
            <a:innerShdw blurRad="114300">
              <a:prstClr val="black"/>
            </a:inn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песенка про шахматы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7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59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144</TotalTime>
  <Words>168</Words>
  <Application>Microsoft Office PowerPoint</Application>
  <PresentationFormat>Экран (4:3)</PresentationFormat>
  <Paragraphs>39</Paragraphs>
  <Slides>18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Аптека</vt:lpstr>
      <vt:lpstr>уЛЫБКА</vt:lpstr>
      <vt:lpstr>ОТГАДАЙТЕ ЗАГАДКУ</vt:lpstr>
      <vt:lpstr>художник</vt:lpstr>
      <vt:lpstr>учёный</vt:lpstr>
      <vt:lpstr>музыкант</vt:lpstr>
      <vt:lpstr>писатель</vt:lpstr>
      <vt:lpstr>«Шахматы»</vt:lpstr>
      <vt:lpstr>Отгадайте ребус</vt:lpstr>
      <vt:lpstr>«Шахматы»</vt:lpstr>
      <vt:lpstr> Легенда о шахматах и зерне </vt:lpstr>
      <vt:lpstr>Легенда о шахматах и зерне</vt:lpstr>
      <vt:lpstr>Легенда о шахматах и зерне</vt:lpstr>
      <vt:lpstr>Легенда о шахматах и зерне</vt:lpstr>
      <vt:lpstr>Выбери предложение , в котором говорится о том, почему король полюбил играть в шахматы.</vt:lpstr>
      <vt:lpstr>  Продолжите  предложение. Подчеркните подходящее слово в скобках. </vt:lpstr>
      <vt:lpstr>Прочитайте предложение</vt:lpstr>
      <vt:lpstr> Легенда о братьях Гаве и Талханде </vt:lpstr>
      <vt:lpstr>Подведем итог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уЛЫБКА</dc:title>
  <dc:creator>Пользователь Windows</dc:creator>
  <cp:lastModifiedBy>Пользователь Windows</cp:lastModifiedBy>
  <cp:revision>10</cp:revision>
  <dcterms:created xsi:type="dcterms:W3CDTF">2022-03-21T01:54:28Z</dcterms:created>
  <dcterms:modified xsi:type="dcterms:W3CDTF">2022-03-22T16:19:24Z</dcterms:modified>
</cp:coreProperties>
</file>